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5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7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6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97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96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3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66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02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93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74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5CDD-0F80-4133-BCB6-B5FD705B4B9D}" type="datetimeFigureOut">
              <a:rPr lang="hr-HR" smtClean="0"/>
              <a:t>30.3.2022.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40B6-14BB-4FF1-A084-1944BA635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7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Strojevi_PRODAJA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PIK VINKOVCI plus d.o.o.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40147"/>
            <a:ext cx="2362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 SOFTWER -SKLADIŠTA VINKE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832962" cy="37772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03" y="1197254"/>
            <a:ext cx="2808312" cy="37444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0074"/>
            <a:ext cx="2833210" cy="37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10.,11.,12.,13.,14. KOMORE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" y="1043125"/>
            <a:ext cx="3404196" cy="25531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2808" y="923355"/>
            <a:ext cx="2565533" cy="27993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683" y="3566349"/>
            <a:ext cx="2743524" cy="30448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2120" y="1436370"/>
            <a:ext cx="3208471" cy="24162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62" y="3897051"/>
            <a:ext cx="3165876" cy="2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15. ELEVATOR TELESKOPSKI ( BELTEC ) 16M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139224" cy="45259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78" y="1916832"/>
            <a:ext cx="4085930" cy="3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16. ELEVATOR TELESKOPSKI ( BELTEC ) 16M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17. ELEVATOR TELESKOPSKI ( BELTEC ) 16M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18. ELEVATOR TELESKOPSKI ( BELTEC ) 16M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19. ELEVATOR TELESKOPSKI ( BELTEC ) 16M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20. ELEVATOR 11 M ( SPACE FINDER ) BELTEC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21. KALIBRATOR S KOMOROM ( LUDWIGJABELIMANN)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770984" cy="27333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239656" cy="47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22. LINIJA ZA PRANJE MRKVE SA HYDROCOOLEROM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266928" cy="24945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292692" cy="4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48680"/>
            <a:ext cx="2362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3786"/>
              </p:ext>
            </p:extLst>
          </p:nvPr>
        </p:nvGraphicFramePr>
        <p:xfrm>
          <a:off x="457201" y="2117719"/>
          <a:ext cx="8229598" cy="3465741"/>
        </p:xfrm>
        <a:graphic>
          <a:graphicData uri="http://schemas.openxmlformats.org/drawingml/2006/table">
            <a:tbl>
              <a:tblPr/>
              <a:tblGrid>
                <a:gridCol w="435853"/>
                <a:gridCol w="734069"/>
                <a:gridCol w="818181"/>
                <a:gridCol w="321155"/>
                <a:gridCol w="1934577"/>
                <a:gridCol w="420560"/>
                <a:gridCol w="573491"/>
                <a:gridCol w="613635"/>
                <a:gridCol w="2378077"/>
              </a:tblGrid>
              <a:tr h="40727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</a:t>
                      </a:r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broj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oprema/ambalaža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Namjena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 prodaje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Naziv osnovnog sredstva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 nabave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Početna cijena za licitaciju (kn) bez PDV-a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Smještaj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NAPOMENA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000479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ZA OMATANJE PALETA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13.2.2007.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JE U DIJELOVIMA I NIJE U FUNKCIJI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Ambalaža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PALETE BOX DRVENE 1.401 kom (1.086 ispravnih i 315 neispravnih - po zadnjem brojanju)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PALETE SE NALAZE NA VIŠE LOKACIJA NA VINKI- DIO ISPRAVNO, DIO NE- ZA DIJELOVE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003231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mrkva/krumpir/</a:t>
                      </a:r>
                      <a:r>
                        <a:rPr lang="hr-H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celr</a:t>
                      </a:r>
                      <a:endParaRPr lang="hr-H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 SUŠILICA ZA PRANJE POVRČA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003218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KALIBRATOR SA REŠETKAMA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31.5.2009.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PRIJE ODVOZA POTREBNA DEMONTAŽA- POTREBAN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002383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mrkva/krumpir/celer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PERILICA POVRĆA ALLROUND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003238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KALIBRATOR MRKVE EKKO MASKWER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SOFTWER -SKLADIŠTA VINKE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 + 20 ELEKTROMOTORA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KOMORA 1- VINKA - 17,5×23×7,3 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ZAHTJEVA VAŠU DEMONTAŽU I POTREBNO JE CCA 3-4 TJEDNA DA SE RASTAVI.</a:t>
                      </a:r>
                      <a:b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CIJENA JE ZA MATERIJAL KOJI OSTANE NAKON SKIDANJA.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KOMORA 2- VINKA- 23,5×23×7,3 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KOMORA 3- VINKA- 17,5×23×7,3 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KOMORA 4- VINKA- 17,5×33×7 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KOMORA 5- VINKA- 17,5×33×7 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9450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TELESKOPSKI ( BELTEC ) 16M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SERVIS- NEDOSTAJE DIO STROJA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TELESKOPSKI ( BELTEC ) 16M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TELESKOPSKI ( BELTEC ) 16M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TELESKOPSKI ( BELTEC ) 16M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TELESKOPSKI ( BELTEC ) 16M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 11 M ( SPACE FINDER ) BELTEC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003356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KALIBRATOR S KOMOROM ( LUDWIGJABELIMANN)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POTREBNA DEMONTAŽA. DEMONTAŽOM ĆE SE NARUŠITI STATIKA JER JE DRVO ZAKOVANO.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004215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mrkva/krumpir/celer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ZA PRANJE MRKVE SA HYDROCOOLEROM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3.5.2012.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JE U FUNKCIJ, ZA DEMONTAŽU I PRELOKACIJU POTREBNO MINIMALNO 7 DANA - 2 MEHANIČARA I 2 POMOĆNA RADNIKA I TELEHENDER(VOZAČ)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004796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ZA SORT.VOĆA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6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23. LINIJA ZA SORT. VOĆA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25. KOŠ PRIJEMNI ( BELETEC 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62271" cy="17309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851920" cy="18206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376264" cy="31683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30110"/>
            <a:ext cx="5029148" cy="23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26. </a:t>
            </a:r>
            <a:r>
              <a:rPr lang="it-IT" dirty="0" smtClean="0"/>
              <a:t>PAKIRNI STROJ GIRO UB 65 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27. KALIBRATOR ZA LUK  TR3031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8969"/>
            <a:ext cx="4424009" cy="20910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444751" cy="21008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1912963" cy="25506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66" y="3623791"/>
            <a:ext cx="5790885" cy="2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28. VAGA ZA PAKIRANJE LUKA1-5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4" y="1268760"/>
            <a:ext cx="5179818" cy="24482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7682"/>
            <a:ext cx="5184576" cy="24505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15" y="1268760"/>
            <a:ext cx="2357417" cy="49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1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29. PUNJAČ KUTIJA ZA KONTEJNER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30. </a:t>
            </a:r>
            <a:r>
              <a:rPr lang="pl-PL" dirty="0" smtClean="0"/>
              <a:t>TRAKA POKRETNA MANTER + AUTOMATSKA LINIJA ZA PAKIRANJE MRKVE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16832"/>
            <a:ext cx="3936437" cy="29523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34. VAGA ZA PAKIRANJE LUKA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881052" cy="23070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2409488" cy="50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36. POD OVIM BROJEM VODIMO STROJ ZA PAKIRANJE MRKVE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37. VILIČAR STILL ELEKTR.  RX 20-</a:t>
            </a:r>
            <a:r>
              <a:rPr lang="hr-HR" dirty="0" err="1" smtClean="0"/>
              <a:t>20</a:t>
            </a:r>
            <a:r>
              <a:rPr lang="hr-HR" dirty="0" smtClean="0"/>
              <a:t> TR 085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65090"/>
              </p:ext>
            </p:extLst>
          </p:nvPr>
        </p:nvGraphicFramePr>
        <p:xfrm>
          <a:off x="457201" y="1785053"/>
          <a:ext cx="8229598" cy="4131074"/>
        </p:xfrm>
        <a:graphic>
          <a:graphicData uri="http://schemas.openxmlformats.org/drawingml/2006/table">
            <a:tbl>
              <a:tblPr/>
              <a:tblGrid>
                <a:gridCol w="435853"/>
                <a:gridCol w="734069"/>
                <a:gridCol w="818181"/>
                <a:gridCol w="321155"/>
                <a:gridCol w="1934577"/>
                <a:gridCol w="420560"/>
                <a:gridCol w="573491"/>
                <a:gridCol w="613635"/>
                <a:gridCol w="2378077"/>
              </a:tblGrid>
              <a:tr h="40727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</a:t>
                      </a:r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broj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oprema/ambalaža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Namjena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 prodaje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Naziv osnovnog sredstva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 nabave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Početna cijena za licitaciju (kn) bez PDV-a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Smještaj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NAPOMENA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003347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KOŠ PRIJEMNI ( BELETEC )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13.4.2011.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003245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PAKIRNI STROJ   GIRO UB 65 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1.4.2013.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003048-1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KALIBRATOR ZA LUK  TR3031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26.11.2004.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003045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Luk/krumpir/mrkva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VAGA ZA PAKIRANJE LUKA1-5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10.12.2001.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003244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PUNJAČ KUTIJA ZA KONTEJNER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003214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TRAKA POKRETNA MANTER + AUTOMATSKA LINIJA ZA PAKIRANJE MRKVE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001482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Luk/krumpir/mrkva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VAGA ZA PAKIRANJE LUKA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31.12.1996.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NEISPRAVNO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003681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VAGA AFELDT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002356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VILIČAR  STILL ELEKTR.  RX 20-20 TR 085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31.10.2010.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14/0761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ZA OMATANJE PALETA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31.8.2008.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OMOTČA PALETA, NEISPRAVAN, POTREBAN POPRAVAK ELEKTRONIKE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006633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SORMA BSH 134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12.04.2019.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003747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VILIČAR TOYOTA TRAIGO 8FBMT25 - TR 362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04.06.2014.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006648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ZA PAKIRANJE POVRĆA F2 PE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27.5.2019.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003681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ZA PAKIRANJE MRKVE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003826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mrkva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ZA PAKIRANJE SORMA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1.7.2011.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002387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krumpir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ZA ČETKANJE KRUMP.BIJLSMA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KOMADA-KOMPLET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002896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PREVRTAČ PALETA ALLROUND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003239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Luk/krumpir/mrkva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 ZA PAK.POVRĆA VAGA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Lipovac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KOMPLETAN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003401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LINIJA ZA PREBIRANJE I IZDV.LUKA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 (VEĆI I GLAVNI DIO SE NALAZI NA LIPUVCU I KORISTI SE)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003402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DODATAK LIN. ZA PREBIRANJE I IZDV.LUKA -ELEVATOR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003403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DODATAK LIN. ZA PREB. I IZDV.LUKA -ODVODNA TRAKA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13.3.2013.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003210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luk/krumpir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TRAKA INSPEKCIJSKA S VALJCIMA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003219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VILIČAR SA ELEKTROM. EFG V16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31.5.2005.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ZBOG VREMENA I NE KORIŠTENJA STROJA POTREBAN JE SERVIS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Strojevi i oprema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Razno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ostali strojevi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5736" marR="5736" marT="5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Vinkovci-Vinka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36" marR="5736" marT="5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48680"/>
            <a:ext cx="2362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8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38. STROJ ZA OMATANJE PALETA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5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39. SORMA BSH 134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346908" cy="31292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2928544" cy="38884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71" y="1340768"/>
            <a:ext cx="3139319" cy="41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40. VILIČAR TOYOTA TRAIGO 8FBMT25 - TR 362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41. </a:t>
            </a:r>
            <a:r>
              <a:rPr lang="pl-PL" dirty="0" smtClean="0"/>
              <a:t>STROJ ZA PAKIRANJE POVRĆA F2 PE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42. LINIJA ZA PAKIRANJE MRKVE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4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43. LINIJA ZA PAKIRANJE SORMA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6917"/>
            <a:ext cx="4248472" cy="21831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499992" cy="21639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2322258" cy="3096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0103"/>
            <a:ext cx="4258444" cy="31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7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45. STROJ ZA ČETKANJE </a:t>
            </a:r>
            <a:r>
              <a:rPr lang="hr-HR" dirty="0" err="1" smtClean="0"/>
              <a:t>KRUMP.BIJLSMA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8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46. PREVRTAČ PALETA ALLROUND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7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47. STROJ ZA PAK. POVRĆA VAGA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54" y="1600200"/>
            <a:ext cx="18734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5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49. </a:t>
            </a:r>
            <a:r>
              <a:rPr lang="pl-PL" dirty="0" smtClean="0"/>
              <a:t>LINIJA ZA PREBIRANJE I IZDV.LUKA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16424" cy="50885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950439" cy="52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STROJ ZA OMATANJE PALETA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01428"/>
            <a:ext cx="2616938" cy="34892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3424146" cy="45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11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50. </a:t>
            </a:r>
            <a:r>
              <a:rPr lang="pl-PL" dirty="0" smtClean="0"/>
              <a:t>DODATAK LIN. ZA PREBIRANJE I IZDV.LUKA -ELEVATOR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856149" cy="50775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2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51. </a:t>
            </a:r>
            <a:r>
              <a:rPr lang="pl-PL" dirty="0" smtClean="0"/>
              <a:t>DODATAK LIN. ZA PREB. I IZDV.LUKA -ODVODNA TRAKA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1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52. TRAKA INSPEKCIJSKA S VALJCIMA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3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53. VILIČAR SA ELEKTROM. EFG V16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2365756" cy="50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6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54. Ostali strojevi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2771856" cy="36958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42135"/>
            <a:ext cx="2765848" cy="36724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44" y="1114771"/>
            <a:ext cx="2787514" cy="36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4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54. Ostali strojevi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6435"/>
            <a:ext cx="3312368" cy="44164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56792"/>
            <a:ext cx="3372179" cy="44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PALETE BOX DRVENE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923112" cy="3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3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</a:t>
            </a:r>
            <a:r>
              <a:rPr lang="pl-PL" dirty="0" smtClean="0"/>
              <a:t>ROL SUŠILICA ZA PRANJE POVRČA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122912" cy="24213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23834"/>
            <a:ext cx="5112568" cy="24302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660261" cy="49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KALIBRATOR SA REŠETKAMA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8" y="1600200"/>
            <a:ext cx="21392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PERILICA POVRĆA ALLROUND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22912" cy="24213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606543" cy="48345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404" y="3401214"/>
            <a:ext cx="28247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8. KALIBRATOR MRKVE EKKO MASKWER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563072" cy="3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7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1416</Words>
  <Application>Microsoft Office PowerPoint</Application>
  <PresentationFormat>Prikaz na zaslonu (4:3)</PresentationFormat>
  <Paragraphs>459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6" baseType="lpstr">
      <vt:lpstr>Tema sustava Office</vt:lpstr>
      <vt:lpstr>Strojevi_PRODAJA</vt:lpstr>
      <vt:lpstr>PowerPointova prezentacija</vt:lpstr>
      <vt:lpstr>PowerPointova prezentacija</vt:lpstr>
      <vt:lpstr>1. STROJ ZA OMATANJE PALETA</vt:lpstr>
      <vt:lpstr>2. PALETE BOX DRVENE </vt:lpstr>
      <vt:lpstr>3. ROL SUŠILICA ZA PRANJE POVRČA</vt:lpstr>
      <vt:lpstr>6. KALIBRATOR SA REŠETKAMA</vt:lpstr>
      <vt:lpstr>7. PERILICA POVRĆA ALLROUND</vt:lpstr>
      <vt:lpstr>8. KALIBRATOR MRKVE EKKO MASKWER</vt:lpstr>
      <vt:lpstr>9. SOFTWER -SKLADIŠTA VINKE</vt:lpstr>
      <vt:lpstr>10.,11.,12.,13.,14. KOMORE</vt:lpstr>
      <vt:lpstr>15. ELEVATOR TELESKOPSKI ( BELTEC ) 16M</vt:lpstr>
      <vt:lpstr>16. ELEVATOR TELESKOPSKI ( BELTEC ) 16M</vt:lpstr>
      <vt:lpstr>17. ELEVATOR TELESKOPSKI ( BELTEC ) 16M</vt:lpstr>
      <vt:lpstr>18. ELEVATOR TELESKOPSKI ( BELTEC ) 16M</vt:lpstr>
      <vt:lpstr>19. ELEVATOR TELESKOPSKI ( BELTEC ) 16M</vt:lpstr>
      <vt:lpstr>20. ELEVATOR 11 M ( SPACE FINDER ) BELTEC</vt:lpstr>
      <vt:lpstr>21. KALIBRATOR S KOMOROM ( LUDWIGJABELIMANN)</vt:lpstr>
      <vt:lpstr>22. LINIJA ZA PRANJE MRKVE SA HYDROCOOLEROM</vt:lpstr>
      <vt:lpstr>23. LINIJA ZA SORT. VOĆA</vt:lpstr>
      <vt:lpstr>25. KOŠ PRIJEMNI ( BELETEC )</vt:lpstr>
      <vt:lpstr>26. PAKIRNI STROJ GIRO UB 65 A</vt:lpstr>
      <vt:lpstr>27. KALIBRATOR ZA LUK  TR3031</vt:lpstr>
      <vt:lpstr>28. VAGA ZA PAKIRANJE LUKA1-5</vt:lpstr>
      <vt:lpstr>29. PUNJAČ KUTIJA ZA KONTEJNER</vt:lpstr>
      <vt:lpstr>30. TRAKA POKRETNA MANTER + AUTOMATSKA LINIJA ZA PAKIRANJE MRKVE</vt:lpstr>
      <vt:lpstr>34. VAGA ZA PAKIRANJE LUKA</vt:lpstr>
      <vt:lpstr>36. POD OVIM BROJEM VODIMO STROJ ZA PAKIRANJE MRKVE</vt:lpstr>
      <vt:lpstr>37. VILIČAR STILL ELEKTR.  RX 20-20 TR 085</vt:lpstr>
      <vt:lpstr>38. STROJ ZA OMATANJE PALETA</vt:lpstr>
      <vt:lpstr>39. SORMA BSH 134</vt:lpstr>
      <vt:lpstr>40. VILIČAR TOYOTA TRAIGO 8FBMT25 - TR 362</vt:lpstr>
      <vt:lpstr>41. STROJ ZA PAKIRANJE POVRĆA F2 PE</vt:lpstr>
      <vt:lpstr>42. LINIJA ZA PAKIRANJE MRKVE</vt:lpstr>
      <vt:lpstr>43. LINIJA ZA PAKIRANJE SORMA</vt:lpstr>
      <vt:lpstr>45. STROJ ZA ČETKANJE KRUMP.BIJLSMA</vt:lpstr>
      <vt:lpstr>46. PREVRTAČ PALETA ALLROUND</vt:lpstr>
      <vt:lpstr>47. STROJ ZA PAK. POVRĆA VAGA</vt:lpstr>
      <vt:lpstr>49. LINIJA ZA PREBIRANJE I IZDV.LUKA</vt:lpstr>
      <vt:lpstr>50. DODATAK LIN. ZA PREBIRANJE I IZDV.LUKA -ELEVATOR</vt:lpstr>
      <vt:lpstr>51. DODATAK LIN. ZA PREB. I IZDV.LUKA -ODVODNA TRAKA</vt:lpstr>
      <vt:lpstr>52. TRAKA INSPEKCIJSKA S VALJCIMA</vt:lpstr>
      <vt:lpstr>53. VILIČAR SA ELEKTROM. EFG V16</vt:lpstr>
      <vt:lpstr>54. Ostali strojevi</vt:lpstr>
      <vt:lpstr>54. Ostali strojevi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Strojevi_PRODAJA</dc:title>
  <dc:creator>Boris Goluža</dc:creator>
  <cp:lastModifiedBy>Boris Goluža</cp:lastModifiedBy>
  <cp:revision>12</cp:revision>
  <dcterms:created xsi:type="dcterms:W3CDTF">2022-03-10T13:45:03Z</dcterms:created>
  <dcterms:modified xsi:type="dcterms:W3CDTF">2022-03-30T12:30:25Z</dcterms:modified>
</cp:coreProperties>
</file>